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37160" cy="5148072"/>
          </a:xfrm>
          <a:prstGeom prst="rect">
            <a:avLst/>
          </a:prstGeom>
          <a:solidFill>
            <a:srgbClr val="C2561C"/>
          </a:solidFill>
          <a:ln/>
        </p:spPr>
      </p:sp>
      <p:pic>
        <p:nvPicPr>
          <p:cNvPr id="3" name="Image 0" descr="/Users/michael.rode/code/project/grr/brand/logos/title_her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457200"/>
            <a:ext cx="4114800" cy="41148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846320" y="1097280"/>
            <a:ext cx="41148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7200" b="1" dirty="0">
                <a:solidFill>
                  <a:srgbClr val="C2561C"/>
                </a:solidFill>
              </a:rPr>
              <a:t>GRR</a:t>
            </a:r>
            <a:endParaRPr lang="en-US" sz="7200" dirty="0"/>
          </a:p>
        </p:txBody>
      </p:sp>
      <p:sp>
        <p:nvSpPr>
          <p:cNvPr id="5" name="Text 2"/>
          <p:cNvSpPr/>
          <p:nvPr/>
        </p:nvSpPr>
        <p:spPr>
          <a:xfrm>
            <a:off x="4846320" y="2194560"/>
            <a:ext cx="411480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2800"/>
              </a:lnSpc>
              <a:buNone/>
            </a:pPr>
            <a:r>
              <a:rPr lang="en-US" sz="2400" dirty="0">
                <a:solidFill>
                  <a:srgbClr val="1A1A1A"/>
                </a:solidFill>
              </a:rPr>
              <a:t>GATHER</a:t>
            </a:r>
            <a:endParaRPr lang="en-US" sz="2400" dirty="0"/>
          </a:p>
          <a:p>
            <a:pPr indent="0" marL="0">
              <a:lnSpc>
                <a:spcPts val="2800"/>
              </a:lnSpc>
              <a:buNone/>
            </a:pPr>
            <a:r>
              <a:rPr lang="en-US" sz="2400" dirty="0">
                <a:solidFill>
                  <a:srgbClr val="1A1A1A"/>
                </a:solidFill>
              </a:rPr>
              <a:t>REST</a:t>
            </a:r>
            <a:endParaRPr lang="en-US" sz="2400" dirty="0"/>
          </a:p>
          <a:p>
            <a:pPr indent="0" marL="0">
              <a:lnSpc>
                <a:spcPts val="2800"/>
              </a:lnSpc>
              <a:buNone/>
            </a:pPr>
            <a:r>
              <a:rPr lang="en-US" sz="2400" dirty="0">
                <a:solidFill>
                  <a:srgbClr val="1A1A1A"/>
                </a:solidFill>
              </a:rPr>
              <a:t>RISE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4846320" y="3840480"/>
            <a:ext cx="4114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9A4515"/>
                </a:solidFill>
              </a:rPr>
              <a:t>Premium Lifestyle Apparel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4846320" y="4297680"/>
            <a:ext cx="1828800" cy="45720"/>
          </a:xfrm>
          <a:prstGeom prst="rect">
            <a:avLst/>
          </a:prstGeom>
          <a:solidFill>
            <a:srgbClr val="C2561C"/>
          </a:solidFill>
          <a:ln/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C256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731520"/>
            <a:ext cx="91440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9600" b="1" dirty="0">
                <a:solidFill>
                  <a:srgbClr val="F5F2EB"/>
                </a:solidFill>
              </a:rPr>
              <a:t>GRR</a:t>
            </a:r>
            <a:endParaRPr lang="en-US" sz="9600" dirty="0"/>
          </a:p>
        </p:txBody>
      </p:sp>
      <p:sp>
        <p:nvSpPr>
          <p:cNvPr id="3" name="Text 1"/>
          <p:cNvSpPr/>
          <p:nvPr/>
        </p:nvSpPr>
        <p:spPr>
          <a:xfrm>
            <a:off x="0" y="1920240"/>
            <a:ext cx="91440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800" dirty="0">
                <a:solidFill>
                  <a:srgbClr val="1A1A1A"/>
                </a:solidFill>
              </a:rPr>
              <a:t>Gather. Rest. Rise.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3657600" y="2651760"/>
            <a:ext cx="1828800" cy="36576"/>
          </a:xfrm>
          <a:prstGeom prst="rect">
            <a:avLst/>
          </a:prstGeom>
          <a:solidFill>
            <a:srgbClr val="F5F2EB"/>
          </a:solidFill>
          <a:ln/>
        </p:spPr>
      </p:sp>
      <p:sp>
        <p:nvSpPr>
          <p:cNvPr id="5" name="Text 3"/>
          <p:cNvSpPr/>
          <p:nvPr/>
        </p:nvSpPr>
        <p:spPr>
          <a:xfrm>
            <a:off x="0" y="2926080"/>
            <a:ext cx="91440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dirty="0">
                <a:solidFill>
                  <a:srgbClr val="F5F2EB"/>
                </a:solidFill>
              </a:rPr>
              <a:t>Premium lifestyle apparel for those who</a:t>
            </a:r>
            <a:endParaRPr lang="en-US" sz="1600" dirty="0"/>
          </a:p>
          <a:p>
            <a:pPr algn="ctr" indent="0" marL="0">
              <a:buNone/>
            </a:pPr>
            <a:r>
              <a:rPr lang="en-US" sz="1600" dirty="0">
                <a:solidFill>
                  <a:srgbClr val="F5F2EB"/>
                </a:solidFill>
              </a:rPr>
              <a:t>work hard and live well.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0" y="4023360"/>
            <a:ext cx="91440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1A1A1A"/>
                </a:solidFill>
              </a:rPr>
              <a:t>Let's build this together.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0" y="4572000"/>
            <a:ext cx="9144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dirty="0">
                <a:solidFill>
                  <a:srgbClr val="F5F2EB"/>
                </a:solidFill>
              </a:rPr>
              <a:t>ILM × ATX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29200" y="0"/>
            <a:ext cx="4114800" cy="5148072"/>
          </a:xfrm>
          <a:prstGeom prst="rect">
            <a:avLst/>
          </a:prstGeom>
          <a:solidFill>
            <a:srgbClr val="C2561C"/>
          </a:solidFill>
          <a:ln/>
        </p:spPr>
      </p:sp>
      <p:sp>
        <p:nvSpPr>
          <p:cNvPr id="3" name="Text 1"/>
          <p:cNvSpPr/>
          <p:nvPr/>
        </p:nvSpPr>
        <p:spPr>
          <a:xfrm>
            <a:off x="274320" y="182880"/>
            <a:ext cx="1371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4800" b="1" dirty="0">
                <a:solidFill>
                  <a:srgbClr val="9A4515"/>
                </a:solidFill>
              </a:rPr>
              <a:t>01</a:t>
            </a:r>
            <a:endParaRPr lang="en-US" sz="4800" dirty="0"/>
          </a:p>
        </p:txBody>
      </p:sp>
      <p:sp>
        <p:nvSpPr>
          <p:cNvPr id="4" name="Text 2"/>
          <p:cNvSpPr/>
          <p:nvPr/>
        </p:nvSpPr>
        <p:spPr>
          <a:xfrm>
            <a:off x="457200" y="822960"/>
            <a:ext cx="4114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C2561C"/>
                </a:solidFill>
              </a:rPr>
              <a:t>THE STORY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457200" y="1371600"/>
            <a:ext cx="438912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F5F2EB"/>
                </a:solidFill>
              </a:rPr>
              <a:t>Two places.</a:t>
            </a:r>
            <a:endParaRPr lang="en-US" sz="3200" dirty="0"/>
          </a:p>
          <a:p>
            <a:pPr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F5F2EB"/>
                </a:solidFill>
              </a:rPr>
              <a:t>One philosophy.</a:t>
            </a:r>
            <a:endParaRPr lang="en-US" sz="3200" dirty="0"/>
          </a:p>
        </p:txBody>
      </p:sp>
      <p:sp>
        <p:nvSpPr>
          <p:cNvPr id="6" name="Text 4"/>
          <p:cNvSpPr/>
          <p:nvPr/>
        </p:nvSpPr>
        <p:spPr>
          <a:xfrm>
            <a:off x="457200" y="2651760"/>
            <a:ext cx="4389120" cy="21945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1300" b="1" dirty="0">
                <a:solidFill>
                  <a:srgbClr val="C2561C"/>
                </a:solidFill>
              </a:rPr>
              <a:t>Wilmington, NC
</a:t>
            </a:r>
            <a:pPr indent="0" marL="0">
              <a:buNone/>
            </a:pPr>
            <a:r>
              <a:rPr lang="en-US" sz="1300" dirty="0">
                <a:solidFill>
                  <a:srgbClr val="F5F2EB"/>
                </a:solidFill>
              </a:rPr>
              <a:t>Morning paddle-outs. Family dinners at sunset.
</a:t>
            </a:r>
            <a:pPr indent="0" marL="0">
              <a:buNone/>
            </a:pPr>
            <a:r>
              <a:rPr lang="en-US" sz="1300" b="1" dirty="0">
                <a:solidFill>
                  <a:srgbClr val="C2561C"/>
                </a:solidFill>
              </a:rPr>
              <a:t>Austin, TX
</a:t>
            </a:r>
            <a:pPr indent="0" marL="0">
              <a:buNone/>
            </a:pPr>
            <a:r>
              <a:rPr lang="en-US" sz="1300" dirty="0">
                <a:solidFill>
                  <a:srgbClr val="F5F2EB"/>
                </a:solidFill>
              </a:rPr>
              <a:t>Dawn gym sessions. Home for what matters.
</a:t>
            </a:r>
            <a:pPr indent="0" marL="0">
              <a:buNone/>
            </a:pPr>
            <a:r>
              <a:rPr lang="en-US" sz="1300" b="1" dirty="0">
                <a:solidFill>
                  <a:srgbClr val="F5F2EB"/>
                </a:solidFill>
              </a:rPr>
              <a:t>For those who refuse to choose.</a:t>
            </a:r>
            <a:endParaRPr lang="en-US" sz="1300" dirty="0"/>
          </a:p>
        </p:txBody>
      </p:sp>
      <p:pic>
        <p:nvPicPr>
          <p:cNvPr id="7" name="Image 0" descr="/Users/michael.rode/code/project/grr/brand/logos/title_her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0" y="1188720"/>
            <a:ext cx="32004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182880"/>
            <a:ext cx="13716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4800" b="1" dirty="0">
                <a:solidFill>
                  <a:srgbClr val="C2561C"/>
                </a:solidFill>
              </a:rPr>
              <a:t>02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457200" y="822960"/>
            <a:ext cx="3657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9A4515"/>
                </a:solidFill>
              </a:rPr>
              <a:t>THE MEANING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457200" y="1463040"/>
            <a:ext cx="2560320" cy="54864"/>
          </a:xfrm>
          <a:prstGeom prst="rect">
            <a:avLst/>
          </a:prstGeom>
          <a:solidFill>
            <a:srgbClr val="C2561C"/>
          </a:solidFill>
          <a:ln/>
        </p:spPr>
      </p:sp>
      <p:sp>
        <p:nvSpPr>
          <p:cNvPr id="5" name="Text 3"/>
          <p:cNvSpPr/>
          <p:nvPr/>
        </p:nvSpPr>
        <p:spPr>
          <a:xfrm>
            <a:off x="457200" y="1691640"/>
            <a:ext cx="256032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800" b="1" dirty="0">
                <a:solidFill>
                  <a:srgbClr val="1A1A1A"/>
                </a:solidFill>
              </a:rPr>
              <a:t>GATHER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457200" y="2331720"/>
            <a:ext cx="256032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9A4515"/>
                </a:solidFill>
              </a:rPr>
              <a:t>Family. Friends. Community.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457200" y="2834640"/>
            <a:ext cx="256032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1A1A1A"/>
                </a:solidFill>
              </a:rPr>
              <a:t>This is your fuel.</a:t>
            </a:r>
            <a:endParaRPr lang="en-US" sz="1200" dirty="0"/>
          </a:p>
        </p:txBody>
      </p:sp>
      <p:sp>
        <p:nvSpPr>
          <p:cNvPr id="8" name="Shape 6"/>
          <p:cNvSpPr/>
          <p:nvPr/>
        </p:nvSpPr>
        <p:spPr>
          <a:xfrm>
            <a:off x="3383280" y="1463040"/>
            <a:ext cx="2560320" cy="54864"/>
          </a:xfrm>
          <a:prstGeom prst="rect">
            <a:avLst/>
          </a:prstGeom>
          <a:solidFill>
            <a:srgbClr val="C2561C"/>
          </a:solidFill>
          <a:ln/>
        </p:spPr>
      </p:sp>
      <p:sp>
        <p:nvSpPr>
          <p:cNvPr id="9" name="Text 7"/>
          <p:cNvSpPr/>
          <p:nvPr/>
        </p:nvSpPr>
        <p:spPr>
          <a:xfrm>
            <a:off x="3383280" y="1691640"/>
            <a:ext cx="256032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800" b="1" dirty="0">
                <a:solidFill>
                  <a:srgbClr val="1A1A1A"/>
                </a:solidFill>
              </a:rPr>
              <a:t>REST</a:t>
            </a:r>
            <a:endParaRPr lang="en-US" sz="2800" dirty="0"/>
          </a:p>
        </p:txBody>
      </p:sp>
      <p:sp>
        <p:nvSpPr>
          <p:cNvPr id="10" name="Text 8"/>
          <p:cNvSpPr/>
          <p:nvPr/>
        </p:nvSpPr>
        <p:spPr>
          <a:xfrm>
            <a:off x="3383280" y="2331720"/>
            <a:ext cx="256032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9A4515"/>
                </a:solidFill>
              </a:rPr>
              <a:t>Recovery is strategy.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3383280" y="2834640"/>
            <a:ext cx="256032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1A1A1A"/>
                </a:solidFill>
              </a:rPr>
              <a:t>Your best work follows rest.</a:t>
            </a:r>
            <a:endParaRPr lang="en-US" sz="1200" dirty="0"/>
          </a:p>
        </p:txBody>
      </p:sp>
      <p:sp>
        <p:nvSpPr>
          <p:cNvPr id="12" name="Shape 10"/>
          <p:cNvSpPr/>
          <p:nvPr/>
        </p:nvSpPr>
        <p:spPr>
          <a:xfrm>
            <a:off x="6309360" y="1463040"/>
            <a:ext cx="2560320" cy="54864"/>
          </a:xfrm>
          <a:prstGeom prst="rect">
            <a:avLst/>
          </a:prstGeom>
          <a:solidFill>
            <a:srgbClr val="C2561C"/>
          </a:solidFill>
          <a:ln/>
        </p:spPr>
      </p:sp>
      <p:sp>
        <p:nvSpPr>
          <p:cNvPr id="13" name="Text 11"/>
          <p:cNvSpPr/>
          <p:nvPr/>
        </p:nvSpPr>
        <p:spPr>
          <a:xfrm>
            <a:off x="6309360" y="1691640"/>
            <a:ext cx="256032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800" b="1" dirty="0">
                <a:solidFill>
                  <a:srgbClr val="1A1A1A"/>
                </a:solidFill>
              </a:rPr>
              <a:t>RISE</a:t>
            </a:r>
            <a:endParaRPr lang="en-US" sz="2800" dirty="0"/>
          </a:p>
        </p:txBody>
      </p:sp>
      <p:sp>
        <p:nvSpPr>
          <p:cNvPr id="14" name="Text 12"/>
          <p:cNvSpPr/>
          <p:nvPr/>
        </p:nvSpPr>
        <p:spPr>
          <a:xfrm>
            <a:off x="6309360" y="2331720"/>
            <a:ext cx="256032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9A4515"/>
                </a:solidFill>
              </a:rPr>
              <a:t>Stronger every day.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6309360" y="2834640"/>
            <a:ext cx="256032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1A1A1A"/>
                </a:solidFill>
              </a:rPr>
              <a:t>Gym. Work. Family.</a:t>
            </a:r>
            <a:endParaRPr lang="en-US" sz="1200" dirty="0"/>
          </a:p>
        </p:txBody>
      </p:sp>
      <p:sp>
        <p:nvSpPr>
          <p:cNvPr id="16" name="Text 14"/>
          <p:cNvSpPr/>
          <p:nvPr/>
        </p:nvSpPr>
        <p:spPr>
          <a:xfrm>
            <a:off x="0" y="4389120"/>
            <a:ext cx="9144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800" b="1" dirty="0">
                <a:solidFill>
                  <a:srgbClr val="C2561C"/>
                </a:solidFill>
              </a:rPr>
              <a:t>Gather. Rest. Rise.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137160"/>
            <a:ext cx="1371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4200" b="1" dirty="0">
                <a:solidFill>
                  <a:srgbClr val="9A4515"/>
                </a:solidFill>
              </a:rPr>
              <a:t>03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457200" y="685800"/>
            <a:ext cx="36576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C2561C"/>
                </a:solidFill>
              </a:rPr>
              <a:t>THE COLLECTION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4572000" y="685800"/>
            <a:ext cx="4114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r" indent="0" marL="0">
              <a:buNone/>
            </a:pPr>
            <a:r>
              <a:rPr lang="en-US" sz="1200" dirty="0">
                <a:solidFill>
                  <a:srgbClr val="F5F2EB"/>
                </a:solidFill>
              </a:rPr>
              <a:t>$45  •  100% Cotton  •  Premium Fit</a:t>
            </a:r>
            <a:endParaRPr lang="en-US" sz="1200" dirty="0"/>
          </a:p>
        </p:txBody>
      </p:sp>
      <p:pic>
        <p:nvPicPr>
          <p:cNvPr id="5" name="Image 0" descr="/Users/michael.rode/code/project/grr/brand/tshirts/shirt1/back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1188720"/>
            <a:ext cx="2011680" cy="246888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65760" y="3749040"/>
            <a:ext cx="20116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F5F2EB"/>
                </a:solidFill>
              </a:rPr>
              <a:t>BEACH TRUCK</a:t>
            </a:r>
            <a:endParaRPr lang="en-US" sz="1000" dirty="0"/>
          </a:p>
        </p:txBody>
      </p:sp>
      <p:pic>
        <p:nvPicPr>
          <p:cNvPr id="7" name="Image 1" descr="/Users/michael.rode/code/project/grr/brand/tshirts/shirt2/back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0" y="1188720"/>
            <a:ext cx="2011680" cy="246888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560320" y="3749040"/>
            <a:ext cx="20116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F5F2EB"/>
                </a:solidFill>
              </a:rPr>
              <a:t>LONGHORN PIER</a:t>
            </a:r>
            <a:endParaRPr lang="en-US" sz="1000" dirty="0"/>
          </a:p>
        </p:txBody>
      </p:sp>
      <p:pic>
        <p:nvPicPr>
          <p:cNvPr id="9" name="Image 2" descr="/Users/michael.rode/code/project/grr/brand/tshirts/shirt3/back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1188720"/>
            <a:ext cx="2011680" cy="24688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754880" y="3749040"/>
            <a:ext cx="20116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F5F2EB"/>
                </a:solidFill>
              </a:rPr>
              <a:t>VINTAGE SKULL</a:t>
            </a:r>
            <a:endParaRPr lang="en-US" sz="1000" dirty="0"/>
          </a:p>
        </p:txBody>
      </p:sp>
      <p:pic>
        <p:nvPicPr>
          <p:cNvPr id="11" name="Image 3" descr="/Users/michael.rode/code/project/grr/brand/tshirts/shirt4/back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440" y="1188720"/>
            <a:ext cx="2011680" cy="246888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949440" y="3749040"/>
            <a:ext cx="20116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b="1" dirty="0">
                <a:solidFill>
                  <a:srgbClr val="F5F2EB"/>
                </a:solidFill>
              </a:rPr>
              <a:t>WAVE + TEXAS</a:t>
            </a:r>
            <a:endParaRPr lang="en-US" sz="1000" dirty="0"/>
          </a:p>
        </p:txBody>
      </p:sp>
      <p:sp>
        <p:nvSpPr>
          <p:cNvPr id="13" name="Text 7"/>
          <p:cNvSpPr/>
          <p:nvPr/>
        </p:nvSpPr>
        <p:spPr>
          <a:xfrm>
            <a:off x="0" y="4297680"/>
            <a:ext cx="91440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600" b="1" dirty="0">
                <a:solidFill>
                  <a:srgbClr val="C2561C"/>
                </a:solidFill>
              </a:rPr>
              <a:t>ILM × ATX</a:t>
            </a:r>
            <a:endParaRPr lang="en-US" sz="1600" dirty="0"/>
          </a:p>
        </p:txBody>
      </p:sp>
      <p:sp>
        <p:nvSpPr>
          <p:cNvPr id="14" name="Text 8"/>
          <p:cNvSpPr/>
          <p:nvPr/>
        </p:nvSpPr>
        <p:spPr>
          <a:xfrm>
            <a:off x="0" y="4617720"/>
            <a:ext cx="9144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100" dirty="0">
                <a:solidFill>
                  <a:srgbClr val="F5F2EB"/>
                </a:solidFill>
              </a:rPr>
              <a:t>Two roots. One identity.</a:t>
            </a:r>
            <a:endParaRPr 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09728" cy="5148072"/>
          </a:xfrm>
          <a:prstGeom prst="rect">
            <a:avLst/>
          </a:prstGeom>
          <a:solidFill>
            <a:srgbClr val="C2561C"/>
          </a:solidFill>
          <a:ln/>
        </p:spPr>
      </p:sp>
      <p:sp>
        <p:nvSpPr>
          <p:cNvPr id="3" name="Text 1"/>
          <p:cNvSpPr/>
          <p:nvPr/>
        </p:nvSpPr>
        <p:spPr>
          <a:xfrm>
            <a:off x="365760" y="182880"/>
            <a:ext cx="109728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600" b="1" dirty="0">
                <a:solidFill>
                  <a:srgbClr val="9A4515"/>
                </a:solidFill>
              </a:rPr>
              <a:t>04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365760" y="777240"/>
            <a:ext cx="457200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800" b="1" dirty="0">
                <a:solidFill>
                  <a:srgbClr val="1A1A1A"/>
                </a:solidFill>
              </a:rPr>
              <a:t>BEACH TRUCK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365760" y="1280160"/>
            <a:ext cx="45720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i="1" dirty="0">
                <a:solidFill>
                  <a:srgbClr val="C2561C"/>
                </a:solidFill>
              </a:rPr>
              <a:t>Vintage soul meets coastal freedom</a:t>
            </a:r>
            <a:endParaRPr lang="en-US" sz="1300" dirty="0"/>
          </a:p>
        </p:txBody>
      </p:sp>
      <p:pic>
        <p:nvPicPr>
          <p:cNvPr id="6" name="Image 0" descr="/Users/michael.rode/code/project/grr/brand/tshirts/shirt1/fro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" y="1737360"/>
            <a:ext cx="3200400" cy="3200400"/>
          </a:xfrm>
          <a:prstGeom prst="rect">
            <a:avLst/>
          </a:prstGeom>
        </p:spPr>
      </p:pic>
      <p:pic>
        <p:nvPicPr>
          <p:cNvPr id="7" name="Image 1" descr="/Users/michael.rode/code/project/grr/brand/tshirts/shirt1/back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120" y="1737360"/>
            <a:ext cx="3200400" cy="32004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48640" y="4892040"/>
            <a:ext cx="3200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9A4515"/>
                </a:solidFill>
              </a:rPr>
              <a:t>FRONT</a:t>
            </a:r>
            <a:endParaRPr lang="en-US" sz="1000" dirty="0"/>
          </a:p>
        </p:txBody>
      </p:sp>
      <p:sp>
        <p:nvSpPr>
          <p:cNvPr id="9" name="Text 5"/>
          <p:cNvSpPr/>
          <p:nvPr/>
        </p:nvSpPr>
        <p:spPr>
          <a:xfrm>
            <a:off x="4389120" y="4892040"/>
            <a:ext cx="3200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9A4515"/>
                </a:solidFill>
              </a:rPr>
              <a:t>BACK</a:t>
            </a:r>
            <a:endParaRPr lang="en-US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09728" cy="5148072"/>
          </a:xfrm>
          <a:prstGeom prst="rect">
            <a:avLst/>
          </a:prstGeom>
          <a:solidFill>
            <a:srgbClr val="C2561C"/>
          </a:solidFill>
          <a:ln/>
        </p:spPr>
      </p:sp>
      <p:sp>
        <p:nvSpPr>
          <p:cNvPr id="3" name="Text 1"/>
          <p:cNvSpPr/>
          <p:nvPr/>
        </p:nvSpPr>
        <p:spPr>
          <a:xfrm>
            <a:off x="365760" y="182880"/>
            <a:ext cx="109728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600" b="1" dirty="0">
                <a:solidFill>
                  <a:srgbClr val="9A4515"/>
                </a:solidFill>
              </a:rPr>
              <a:t>05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365760" y="777240"/>
            <a:ext cx="457200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800" b="1" dirty="0">
                <a:solidFill>
                  <a:srgbClr val="1A1A1A"/>
                </a:solidFill>
              </a:rPr>
              <a:t>LONGHORN PIER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365760" y="1280160"/>
            <a:ext cx="45720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i="1" dirty="0">
                <a:solidFill>
                  <a:srgbClr val="C2561C"/>
                </a:solidFill>
              </a:rPr>
              <a:t>Texas pride meets ocean tide</a:t>
            </a:r>
            <a:endParaRPr lang="en-US" sz="1300" dirty="0"/>
          </a:p>
        </p:txBody>
      </p:sp>
      <p:pic>
        <p:nvPicPr>
          <p:cNvPr id="6" name="Image 0" descr="/Users/michael.rode/code/project/grr/brand/tshirts/shirt2/fro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" y="1737360"/>
            <a:ext cx="3200400" cy="3200400"/>
          </a:xfrm>
          <a:prstGeom prst="rect">
            <a:avLst/>
          </a:prstGeom>
        </p:spPr>
      </p:pic>
      <p:pic>
        <p:nvPicPr>
          <p:cNvPr id="7" name="Image 1" descr="/Users/michael.rode/code/project/grr/brand/tshirts/shirt2/back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120" y="1737360"/>
            <a:ext cx="3200400" cy="32004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48640" y="4892040"/>
            <a:ext cx="3200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9A4515"/>
                </a:solidFill>
              </a:rPr>
              <a:t>FRONT</a:t>
            </a:r>
            <a:endParaRPr lang="en-US" sz="1000" dirty="0"/>
          </a:p>
        </p:txBody>
      </p:sp>
      <p:sp>
        <p:nvSpPr>
          <p:cNvPr id="9" name="Text 5"/>
          <p:cNvSpPr/>
          <p:nvPr/>
        </p:nvSpPr>
        <p:spPr>
          <a:xfrm>
            <a:off x="4389120" y="4892040"/>
            <a:ext cx="3200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9A4515"/>
                </a:solidFill>
              </a:rPr>
              <a:t>BACK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09728" cy="5148072"/>
          </a:xfrm>
          <a:prstGeom prst="rect">
            <a:avLst/>
          </a:prstGeom>
          <a:solidFill>
            <a:srgbClr val="C2561C"/>
          </a:solidFill>
          <a:ln/>
        </p:spPr>
      </p:sp>
      <p:sp>
        <p:nvSpPr>
          <p:cNvPr id="3" name="Text 1"/>
          <p:cNvSpPr/>
          <p:nvPr/>
        </p:nvSpPr>
        <p:spPr>
          <a:xfrm>
            <a:off x="365760" y="182880"/>
            <a:ext cx="109728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600" b="1" dirty="0">
                <a:solidFill>
                  <a:srgbClr val="9A4515"/>
                </a:solidFill>
              </a:rPr>
              <a:t>06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365760" y="777240"/>
            <a:ext cx="457200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800" b="1" dirty="0">
                <a:solidFill>
                  <a:srgbClr val="1A1A1A"/>
                </a:solidFill>
              </a:rPr>
              <a:t>VINTAGE SKULL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365760" y="1280160"/>
            <a:ext cx="45720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i="1" dirty="0">
                <a:solidFill>
                  <a:srgbClr val="C2561C"/>
                </a:solidFill>
              </a:rPr>
              <a:t>Heritage. Grit. Timeless.</a:t>
            </a:r>
            <a:endParaRPr lang="en-US" sz="1300" dirty="0"/>
          </a:p>
        </p:txBody>
      </p:sp>
      <p:pic>
        <p:nvPicPr>
          <p:cNvPr id="6" name="Image 0" descr="/Users/michael.rode/code/project/grr/brand/tshirts/shirt3/fro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" y="1737360"/>
            <a:ext cx="3200400" cy="3200400"/>
          </a:xfrm>
          <a:prstGeom prst="rect">
            <a:avLst/>
          </a:prstGeom>
        </p:spPr>
      </p:pic>
      <p:pic>
        <p:nvPicPr>
          <p:cNvPr id="7" name="Image 1" descr="/Users/michael.rode/code/project/grr/brand/tshirts/shirt3/back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120" y="1737360"/>
            <a:ext cx="3200400" cy="32004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48640" y="4892040"/>
            <a:ext cx="3200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9A4515"/>
                </a:solidFill>
              </a:rPr>
              <a:t>FRONT</a:t>
            </a:r>
            <a:endParaRPr lang="en-US" sz="1000" dirty="0"/>
          </a:p>
        </p:txBody>
      </p:sp>
      <p:sp>
        <p:nvSpPr>
          <p:cNvPr id="9" name="Text 5"/>
          <p:cNvSpPr/>
          <p:nvPr/>
        </p:nvSpPr>
        <p:spPr>
          <a:xfrm>
            <a:off x="4389120" y="4892040"/>
            <a:ext cx="3200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9A4515"/>
                </a:solidFill>
              </a:rPr>
              <a:t>BACK</a:t>
            </a:r>
            <a:endParaRPr lang="en-US" sz="1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09728" cy="5148072"/>
          </a:xfrm>
          <a:prstGeom prst="rect">
            <a:avLst/>
          </a:prstGeom>
          <a:solidFill>
            <a:srgbClr val="C2561C"/>
          </a:solidFill>
          <a:ln/>
        </p:spPr>
      </p:sp>
      <p:sp>
        <p:nvSpPr>
          <p:cNvPr id="3" name="Text 1"/>
          <p:cNvSpPr/>
          <p:nvPr/>
        </p:nvSpPr>
        <p:spPr>
          <a:xfrm>
            <a:off x="365760" y="182880"/>
            <a:ext cx="109728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600" b="1" dirty="0">
                <a:solidFill>
                  <a:srgbClr val="9A4515"/>
                </a:solidFill>
              </a:rPr>
              <a:t>07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365760" y="777240"/>
            <a:ext cx="457200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800" b="1" dirty="0">
                <a:solidFill>
                  <a:srgbClr val="1A1A1A"/>
                </a:solidFill>
              </a:rPr>
              <a:t>WAVE + TEXAS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365760" y="1280160"/>
            <a:ext cx="45720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300" i="1" dirty="0">
                <a:solidFill>
                  <a:srgbClr val="C2561C"/>
                </a:solidFill>
              </a:rPr>
              <a:t>Clean lines. Bold roots.</a:t>
            </a:r>
            <a:endParaRPr lang="en-US" sz="1300" dirty="0"/>
          </a:p>
        </p:txBody>
      </p:sp>
      <p:pic>
        <p:nvPicPr>
          <p:cNvPr id="6" name="Image 0" descr="/Users/michael.rode/code/project/grr/brand/tshirts/shirt4/fro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" y="1737360"/>
            <a:ext cx="3200400" cy="3200400"/>
          </a:xfrm>
          <a:prstGeom prst="rect">
            <a:avLst/>
          </a:prstGeom>
        </p:spPr>
      </p:pic>
      <p:pic>
        <p:nvPicPr>
          <p:cNvPr id="7" name="Image 1" descr="/Users/michael.rode/code/project/grr/brand/tshirts/shirt4/back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120" y="1737360"/>
            <a:ext cx="3200400" cy="32004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48640" y="4892040"/>
            <a:ext cx="3200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9A4515"/>
                </a:solidFill>
              </a:rPr>
              <a:t>FRONT</a:t>
            </a:r>
            <a:endParaRPr lang="en-US" sz="1000" dirty="0"/>
          </a:p>
        </p:txBody>
      </p:sp>
      <p:sp>
        <p:nvSpPr>
          <p:cNvPr id="9" name="Text 5"/>
          <p:cNvSpPr/>
          <p:nvPr/>
        </p:nvSpPr>
        <p:spPr>
          <a:xfrm>
            <a:off x="4389120" y="4892040"/>
            <a:ext cx="3200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000" dirty="0">
                <a:solidFill>
                  <a:srgbClr val="9A4515"/>
                </a:solidFill>
              </a:rPr>
              <a:t>BACK</a:t>
            </a:r>
            <a:endParaRPr lang="en-US" sz="1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303520" y="0"/>
            <a:ext cx="3840480" cy="5148072"/>
          </a:xfrm>
          <a:prstGeom prst="rect">
            <a:avLst/>
          </a:prstGeom>
          <a:solidFill>
            <a:srgbClr val="C2561C"/>
          </a:solidFill>
          <a:ln/>
        </p:spPr>
      </p:sp>
      <p:sp>
        <p:nvSpPr>
          <p:cNvPr id="3" name="Text 1"/>
          <p:cNvSpPr/>
          <p:nvPr/>
        </p:nvSpPr>
        <p:spPr>
          <a:xfrm>
            <a:off x="274320" y="182880"/>
            <a:ext cx="109728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4000" b="1" dirty="0">
                <a:solidFill>
                  <a:srgbClr val="9A4515"/>
                </a:solidFill>
              </a:rPr>
              <a:t>08</a:t>
            </a:r>
            <a:endParaRPr lang="en-US" sz="4000" dirty="0"/>
          </a:p>
        </p:txBody>
      </p:sp>
      <p:sp>
        <p:nvSpPr>
          <p:cNvPr id="4" name="Text 2"/>
          <p:cNvSpPr/>
          <p:nvPr/>
        </p:nvSpPr>
        <p:spPr>
          <a:xfrm>
            <a:off x="457200" y="777240"/>
            <a:ext cx="3657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C2561C"/>
                </a:solidFill>
              </a:rPr>
              <a:t>WHO WE SERVE</a:t>
            </a:r>
            <a:endParaRPr lang="en-US" sz="1400" dirty="0"/>
          </a:p>
        </p:txBody>
      </p:sp>
      <p:pic>
        <p:nvPicPr>
          <p:cNvPr id="5" name="Image 0" descr="/Users/michael.rode/code/project/grr/brand/tshirts/shirt2/back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9280" y="914400"/>
            <a:ext cx="3108960" cy="3108960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457200" y="1280160"/>
            <a:ext cx="54864" cy="822960"/>
          </a:xfrm>
          <a:prstGeom prst="rect">
            <a:avLst/>
          </a:prstGeom>
          <a:solidFill>
            <a:srgbClr val="C2561C"/>
          </a:solidFill>
          <a:ln/>
        </p:spPr>
      </p:sp>
      <p:sp>
        <p:nvSpPr>
          <p:cNvPr id="7" name="Text 4"/>
          <p:cNvSpPr/>
          <p:nvPr/>
        </p:nvSpPr>
        <p:spPr>
          <a:xfrm>
            <a:off x="685800" y="1280160"/>
            <a:ext cx="43891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500" b="1" dirty="0">
                <a:solidFill>
                  <a:srgbClr val="1A1A1A"/>
                </a:solidFill>
              </a:rPr>
              <a:t>The Active Parent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85800" y="1645920"/>
            <a:ext cx="438912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9A4515"/>
                </a:solidFill>
              </a:rPr>
              <a:t>Gym before the house wakes. Quality time over screen time.</a:t>
            </a:r>
            <a:endParaRPr lang="en-US" sz="1200" dirty="0"/>
          </a:p>
        </p:txBody>
      </p:sp>
      <p:sp>
        <p:nvSpPr>
          <p:cNvPr id="9" name="Shape 6"/>
          <p:cNvSpPr/>
          <p:nvPr/>
        </p:nvSpPr>
        <p:spPr>
          <a:xfrm>
            <a:off x="457200" y="2423160"/>
            <a:ext cx="54864" cy="822960"/>
          </a:xfrm>
          <a:prstGeom prst="rect">
            <a:avLst/>
          </a:prstGeom>
          <a:solidFill>
            <a:srgbClr val="C2561C"/>
          </a:solidFill>
          <a:ln/>
        </p:spPr>
      </p:sp>
      <p:sp>
        <p:nvSpPr>
          <p:cNvPr id="10" name="Text 7"/>
          <p:cNvSpPr/>
          <p:nvPr/>
        </p:nvSpPr>
        <p:spPr>
          <a:xfrm>
            <a:off x="685800" y="2423160"/>
            <a:ext cx="43891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500" b="1" dirty="0">
                <a:solidFill>
                  <a:srgbClr val="1A1A1A"/>
                </a:solidFill>
              </a:rPr>
              <a:t>The Coastal Texan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685800" y="2788920"/>
            <a:ext cx="438912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9A4515"/>
                </a:solidFill>
              </a:rPr>
              <a:t>Beach roots. Texas pride. Authenticity over trends.</a:t>
            </a:r>
            <a:endParaRPr lang="en-US" sz="1200" dirty="0"/>
          </a:p>
        </p:txBody>
      </p:sp>
      <p:sp>
        <p:nvSpPr>
          <p:cNvPr id="12" name="Shape 9"/>
          <p:cNvSpPr/>
          <p:nvPr/>
        </p:nvSpPr>
        <p:spPr>
          <a:xfrm>
            <a:off x="457200" y="3566160"/>
            <a:ext cx="54864" cy="822960"/>
          </a:xfrm>
          <a:prstGeom prst="rect">
            <a:avLst/>
          </a:prstGeom>
          <a:solidFill>
            <a:srgbClr val="C2561C"/>
          </a:solidFill>
          <a:ln/>
        </p:spPr>
      </p:sp>
      <p:sp>
        <p:nvSpPr>
          <p:cNvPr id="13" name="Text 10"/>
          <p:cNvSpPr/>
          <p:nvPr/>
        </p:nvSpPr>
        <p:spPr>
          <a:xfrm>
            <a:off x="685800" y="3566160"/>
            <a:ext cx="43891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500" b="1" dirty="0">
                <a:solidFill>
                  <a:srgbClr val="1A1A1A"/>
                </a:solidFill>
              </a:rPr>
              <a:t>The Balanced Builder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685800" y="3931920"/>
            <a:ext cx="438912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9A4515"/>
                </a:solidFill>
              </a:rPr>
              <a:t>Career and life. Burnout isn't a badge.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GRR Pitch Deck - Enhanced</dc:title>
  <dc:subject>Gather. Rest. Rise.</dc:subject>
  <dc:creator>GRR</dc:creator>
  <cp:lastModifiedBy>GRR</cp:lastModifiedBy>
  <cp:revision>1</cp:revision>
  <dcterms:created xsi:type="dcterms:W3CDTF">2026-01-31T20:27:51Z</dcterms:created>
  <dcterms:modified xsi:type="dcterms:W3CDTF">2026-01-31T20:27:51Z</dcterms:modified>
</cp:coreProperties>
</file>